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C0B20D-5A23-4432-A472-F6C92D404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2707C4-0DB9-4B8E-91E2-6048A09BB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69FA60-05DF-493F-A92B-FBF3E4EE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A48590-DC51-4A87-84F1-793A1537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334F30-2F9D-4C3B-9D94-6038DD5E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73761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0AB07-F68E-45A8-8102-4580ACCE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E1BF02-8D6D-4956-BE39-72C0BAD93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2F5078-9CFA-43E2-A648-E0763D4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7D7342-2D03-45E6-9595-73F9A06D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F9BC4-2514-4FCA-B016-AEA6382D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15395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1CBC92-AD54-4D5B-88F3-529738374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8F834A-D522-4690-B286-5C2BFAA43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064AF-509E-44F2-84B4-AA6EF169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9B968A-DDFB-45FC-985B-82EDB478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B27D92-780A-43C2-AD91-5466B205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33360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B4149-D1BE-4C3D-94D8-27925FE6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536B9-73F6-45D3-8DDD-E2858FC88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EBB71-7163-4AE3-9A56-AF219A32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3CAB6C-9E07-4E17-B0DC-B8F29C6E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D2A5F-44EB-4D3C-8FBB-D63A99E8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9182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17A48-5565-4142-8EF1-D89991FB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35AFD8-5192-4644-8627-4135A155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D7B410-82EE-4696-8A1A-688237B7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0A896D-6033-4121-8C10-B5F2052B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B51D3-956C-4B6A-80B6-AC395A59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79594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7B6F9-BF08-49EA-BF73-7323D83F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6F6933-9D21-4C36-B926-02AC18A69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001EDA-6194-4A29-8535-91099A673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F33335-BDC2-4EED-9745-B4D0F6AE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CEEFD-9F7A-4AC7-AC53-677CAABA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1D83ED-463D-4DA7-8214-20F7BA08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43990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6A897-2C80-4155-8092-A1E9429AA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DA5EC5-1DD2-4BF4-ADAD-FF22EB098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8EA05E-5C78-40CF-9F91-B1C2C2035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18FBAA1-0E07-4471-93A3-80C6EAEA6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97FCB4-7B11-4EB8-95F3-6CD32D0F7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2A161B-C460-4E8B-B41B-FBC57435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2594FC-831E-4E97-A734-CF06B325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F3D21C-16D5-4557-BC30-B2CB44CB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7372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DF5FB-D2B2-4929-96A9-CB83BC8A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9EDDA6-BC2B-4194-A7FB-46323017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018E8E-B96D-44E5-9A65-3158E479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A0BEFD-04A7-4667-842C-123AC549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48362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4E644F-0E4F-4480-BD44-81F34D72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E74F1A-A8F8-4B2D-B14C-16D01EA5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B2F06B-4AC3-41B3-84CD-3C48EC27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29384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FCE45-14DE-430E-BABF-7D45CA2C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108BC-63DE-4052-AF0C-B1A81D64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DCFDEC-E4C6-4C0D-ACE5-B942CE681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36A267-A291-44AA-AB0E-363E0665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86E479-6C49-4ADC-A3BA-84180182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779CE4-B9FF-403B-9355-2F8933D9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6412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822D-29AD-4BDF-BEC7-A6F1155F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7FC988-0E44-412B-BB8D-C89F8A4F0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F48F6A-ACA8-4C19-8C9B-4F6A16771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4ABA9F-9A75-4532-ADAB-7E4D176E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D9FA1E-A050-40B9-B9FA-9E57D0E7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83FA9A-E243-4261-B78C-BDA0848D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14423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811259-57F2-4EE1-8DB0-FA27E1629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48C560-C339-4C49-B4A0-70774534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97B628-0E39-49B4-A839-6F0DDBFBE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E2853-6C08-4AB9-A1B3-6BC9DEB3D6BE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C02043-5B33-4B97-A94A-D6FF8FC5A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A75675-C8CA-471C-AC63-23C708CAD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F0C1-D41D-4206-95E1-C266E4638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63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llege-clostardif.etab.ac-caen.fr" TargetMode="External"/><Relationship Id="rId2" Type="http://schemas.openxmlformats.org/officeDocument/2006/relationships/hyperlink" Target="mailto:philippe.perennes@ac-normandie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FE88E-75B9-4A35-883C-DEDA01CDF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1" y="300727"/>
            <a:ext cx="11251097" cy="1123882"/>
          </a:xfrm>
        </p:spPr>
        <p:txBody>
          <a:bodyPr>
            <a:normAutofit fontScale="90000"/>
          </a:bodyPr>
          <a:lstStyle/>
          <a:p>
            <a:r>
              <a:rPr lang="fr-FR" sz="4800" b="1" u="sng" dirty="0"/>
              <a:t>Pourquoi développer le véhicule à hydrogène?</a:t>
            </a:r>
            <a:endParaRPr lang="fr-FR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0E4830-8E94-4CA2-B9B6-06D346C78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94" y="2039178"/>
            <a:ext cx="10721009" cy="3956154"/>
          </a:xfrm>
        </p:spPr>
        <p:txBody>
          <a:bodyPr>
            <a:noAutofit/>
          </a:bodyPr>
          <a:lstStyle/>
          <a:p>
            <a:r>
              <a:rPr lang="fr-FR" sz="4400" dirty="0"/>
              <a:t>Noémie HAMARD</a:t>
            </a:r>
            <a:br>
              <a:rPr lang="fr-FR" sz="4400" dirty="0"/>
            </a:br>
            <a:r>
              <a:rPr lang="fr-FR" sz="4400" dirty="0"/>
              <a:t>Leila  ANQUETIL</a:t>
            </a:r>
            <a:br>
              <a:rPr lang="fr-FR" sz="4400" dirty="0"/>
            </a:br>
            <a:r>
              <a:rPr lang="fr-FR" sz="4400" dirty="0"/>
              <a:t>Marie BOSCHER</a:t>
            </a:r>
          </a:p>
          <a:p>
            <a:pPr marL="571500" indent="-571500">
              <a:buFontTx/>
              <a:buChar char="-"/>
            </a:pPr>
            <a:endParaRPr lang="fr-FR" dirty="0"/>
          </a:p>
          <a:p>
            <a:r>
              <a:rPr lang="fr-FR" dirty="0"/>
              <a:t>COLLEGE LE CLOS TARDIF SAINT JAMES - 1 avenue g le conquérant</a:t>
            </a:r>
          </a:p>
          <a:p>
            <a:r>
              <a:rPr lang="fr-FR" dirty="0"/>
              <a:t>50240 SAINT JAMES</a:t>
            </a:r>
          </a:p>
          <a:p>
            <a:endParaRPr lang="fr-FR" dirty="0"/>
          </a:p>
          <a:p>
            <a:r>
              <a:rPr lang="fr-FR" dirty="0"/>
              <a:t>Professeur : Philippe PERENNES</a:t>
            </a:r>
          </a:p>
        </p:txBody>
      </p:sp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E94D2F-19D1-4F90-8370-02F23C172FA4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Résultat de recherche d'images pour &quot;MOLECULE D'HYDROGÈNE&quot;">
            <a:extLst>
              <a:ext uri="{FF2B5EF4-FFF2-40B4-BE49-F238E27FC236}">
                <a16:creationId xmlns:a16="http://schemas.microsoft.com/office/drawing/2014/main" id="{F006ACC5-80F1-4EB8-A2EC-85FF6E5E8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38" y="2464904"/>
            <a:ext cx="25241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ultat de recherche d'images pour &quot;MOLECULE D'HYDROGÈNE&quot;">
            <a:extLst>
              <a:ext uri="{FF2B5EF4-FFF2-40B4-BE49-F238E27FC236}">
                <a16:creationId xmlns:a16="http://schemas.microsoft.com/office/drawing/2014/main" id="{B0700F7C-4DC6-480B-8281-A63E8AB3F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537" y="2464904"/>
            <a:ext cx="25241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94642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DD5CCF0-468C-4521-926E-C736D1269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986" y="145396"/>
            <a:ext cx="8876934" cy="6567207"/>
          </a:xfrm>
          <a:prstGeom prst="rect">
            <a:avLst/>
          </a:prstGeom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D8A886-492C-4848-AB82-9F87690CF06C}"/>
              </a:ext>
            </a:extLst>
          </p:cNvPr>
          <p:cNvSpPr/>
          <p:nvPr/>
        </p:nvSpPr>
        <p:spPr>
          <a:xfrm>
            <a:off x="9554307" y="4856615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2017178-08BC-4596-8B7A-40D986C0505C}"/>
              </a:ext>
            </a:extLst>
          </p:cNvPr>
          <p:cNvSpPr/>
          <p:nvPr/>
        </p:nvSpPr>
        <p:spPr>
          <a:xfrm flipH="1">
            <a:off x="498485" y="4853165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7525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7CE18-9783-47D2-9926-DE24D1E2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u="sng" dirty="0"/>
              <a:t>Pourquoi développer le véhicule à hydrogène?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376B39-8947-4285-A090-3CA136AA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terme, </a:t>
            </a:r>
            <a:r>
              <a:rPr lang="fr-FR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l’hydrogène remplacera vraisemblablement les carburants que nous connaissons actuellement</a:t>
            </a: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avec l’avantage, par rapport au pétrole, de pouvoir être produit en quantité illimitée </a:t>
            </a:r>
            <a:r>
              <a:rPr lang="fr-FR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de ne dégager que de la vapeur d’eau.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6F598AB-95AD-4A2E-8FB3-7C8B0C953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80" y="4001294"/>
            <a:ext cx="3530989" cy="23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Flèche : droite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8AD828E-A1AB-4085-9247-5F139B29838B}"/>
              </a:ext>
            </a:extLst>
          </p:cNvPr>
          <p:cNvSpPr/>
          <p:nvPr/>
        </p:nvSpPr>
        <p:spPr>
          <a:xfrm flipH="1">
            <a:off x="498485" y="4853165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9CEB21DF-0257-46EE-B193-D6C9818AE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58727" y="4001295"/>
            <a:ext cx="3928586" cy="231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01923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DAC9F-B5A6-4B8A-BFB6-CCC017BA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/>
              <a:t>MERCI DE VOTRE ECOUTE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B2D0760-3C47-4E60-9A66-A5287696B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54458" y="2631280"/>
            <a:ext cx="7704353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Collège Le clos tardif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1 avenue guillaume le conquérant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50240 - SAINT JAMES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Tél. 02 33 48 32 29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Mél : </a:t>
            </a: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2"/>
              </a:rPr>
              <a:t>philippe.perennes@ac-normandie.fr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3" action="ppaction://hlinkfile"/>
              </a:rPr>
              <a:t>college-clostardif.etab.ac-caen.fr</a:t>
            </a:r>
            <a:r>
              <a:rPr kumimoji="0" lang="fr-FR" altLang="fr-F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3" action="ppaction://hlinkfile"/>
              </a:rPr>
              <a:t> 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961473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B90DE-89A8-4A69-B910-84C34166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Constat et évolution du marché automobile :</a:t>
            </a:r>
            <a:br>
              <a:rPr lang="fr-FR" sz="4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0045D5-F359-41AE-8E1E-BA90343F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30" y="1428059"/>
            <a:ext cx="11459817" cy="5064815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Sur les trente prochaines années, c’est la demande énergétique associée </a:t>
            </a:r>
            <a:r>
              <a:rPr lang="fr-FR" sz="2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aux transports</a:t>
            </a:r>
            <a:r>
              <a:rPr lang="fr-FR" sz="2400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qui connaîtra </a:t>
            </a:r>
            <a:r>
              <a:rPr lang="fr-FR" sz="2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progression la plus importante. </a:t>
            </a:r>
            <a:endParaRPr lang="fr-FR" sz="2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 nombre de véhicules en circulation </a:t>
            </a:r>
            <a:r>
              <a:rPr lang="fr-FR" sz="2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devrait doubler. </a:t>
            </a:r>
            <a:endParaRPr lang="fr-FR" sz="2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Dans les pays en voie de développement, le parc de véhicules devrait être </a:t>
            </a:r>
            <a:r>
              <a:rPr lang="fr-FR" sz="2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multiplié par 4 d'ici 2030.</a:t>
            </a:r>
            <a:endParaRPr lang="fr-FR" sz="2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F6B669-AA50-49DC-AE92-AE11132D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20" y="3429000"/>
            <a:ext cx="3834641" cy="3242571"/>
          </a:xfrm>
          <a:prstGeom prst="rect">
            <a:avLst/>
          </a:prstGeom>
          <a:noFill/>
          <a:ln w="19050" algn="in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50A8D8D-946D-4062-A5ED-5EAA83D8C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145" y="3429000"/>
            <a:ext cx="2841487" cy="1718873"/>
          </a:xfrm>
          <a:prstGeom prst="rect">
            <a:avLst/>
          </a:prstGeom>
          <a:noFill/>
          <a:ln w="19050" algn="in">
            <a:solidFill>
              <a:srgbClr val="66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F203EA0-683D-4A6E-A57C-42B135FCC554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2B9C425-2C50-4CD1-9047-60D789084AB2}"/>
              </a:ext>
            </a:extLst>
          </p:cNvPr>
          <p:cNvSpPr/>
          <p:nvPr/>
        </p:nvSpPr>
        <p:spPr>
          <a:xfrm flipH="1">
            <a:off x="498995" y="5429941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2609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599AB-16DC-4E63-B290-686510CC1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365125"/>
            <a:ext cx="1167516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L’augmentation du nombre de véhicules en circulation a un impact </a:t>
            </a:r>
            <a:r>
              <a:rPr lang="fr-FR" sz="44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notable sur l’environnement. </a:t>
            </a:r>
            <a:br>
              <a:rPr lang="fr-FR" sz="4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24C2EC-D4CB-475B-98D1-87C04F7B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Parmi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nuisances occasionnées 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 le transport routier on distingue :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-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pollution atmosphérique 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 émissions de CO (monoxyde de carbone), HC (hydrocarbures imbrûlés), NOx (oxydes d'azote) et particules solides ;</a:t>
            </a:r>
            <a:b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 - L’augmentation des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émissions de gaz à effet de serre 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(CO</a:t>
            </a:r>
            <a:r>
              <a:rPr lang="fr-FR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;</a:t>
            </a:r>
            <a:b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 - Les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émissions sonores </a:t>
            </a:r>
            <a:r>
              <a:rPr lang="fr-FR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b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 - Les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déchets liés à la production des véhicules 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à leur traitement en fin de vie.</a:t>
            </a: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 : droit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4C4663-BDBB-4415-AE7A-2B3524140950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D13D3D9-BDDA-4D49-8807-EC1A17EB6F60}"/>
              </a:ext>
            </a:extLst>
          </p:cNvPr>
          <p:cNvSpPr/>
          <p:nvPr/>
        </p:nvSpPr>
        <p:spPr>
          <a:xfrm flipH="1">
            <a:off x="498995" y="5429941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0824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7A7BD-C5FF-47D8-A1EA-52D0646C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kern="1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Quelles solutions envisager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469AC8-1657-4052-A3EB-EF97B1753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15"/>
            <a:ext cx="10515600" cy="4351338"/>
          </a:xfrm>
        </p:spPr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Depuis le début des années 80, les constructeurs automobiles cherchent des solutions pour le développement de </a:t>
            </a:r>
            <a:r>
              <a:rPr lang="fr-FR" sz="3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voitures dites « propres » ou plus « propres » </a:t>
            </a: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voiture électrique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voiture hybride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développement des biocarburants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voiture à hydrogène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etc….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Flèche : droit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1FE63B4-7216-44D5-9E35-C4404F038302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53E090D-4627-4C7B-953C-815A57275F68}"/>
              </a:ext>
            </a:extLst>
          </p:cNvPr>
          <p:cNvSpPr/>
          <p:nvPr/>
        </p:nvSpPr>
        <p:spPr>
          <a:xfrm flipH="1">
            <a:off x="498995" y="5429941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289" name="Picture 1">
            <a:extLst>
              <a:ext uri="{FF2B5EF4-FFF2-40B4-BE49-F238E27FC236}">
                <a16:creationId xmlns:a16="http://schemas.microsoft.com/office/drawing/2014/main" id="{A53B5130-6173-4A0C-8C82-0829E8EB8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69" y="2633558"/>
            <a:ext cx="1152525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2290" name="Picture 2">
            <a:extLst>
              <a:ext uri="{FF2B5EF4-FFF2-40B4-BE49-F238E27FC236}">
                <a16:creationId xmlns:a16="http://schemas.microsoft.com/office/drawing/2014/main" id="{D6D346B8-8B00-4EED-92BD-1FEADCD28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868" y="3888080"/>
            <a:ext cx="258603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3">
            <a:extLst>
              <a:ext uri="{FF2B5EF4-FFF2-40B4-BE49-F238E27FC236}">
                <a16:creationId xmlns:a16="http://schemas.microsoft.com/office/drawing/2014/main" id="{199B85CA-BA2A-4EE8-90EE-C9A3B16D6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30" y="5117963"/>
            <a:ext cx="1590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6877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2F7C8-36FF-41B8-9AC5-C1154737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kern="1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Quelles sont les réserves en énergie?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BCA5183-DF89-48B9-BE5D-05552B598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93" y="1714024"/>
            <a:ext cx="11102213" cy="3429952"/>
          </a:xfrm>
          <a:prstGeom prst="rect">
            <a:avLst/>
          </a:prstGeom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4F74FD3-E998-499D-9CD4-E2A93B46691E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2AB96-C020-4579-9664-392FCDB9D503}"/>
              </a:ext>
            </a:extLst>
          </p:cNvPr>
          <p:cNvSpPr/>
          <p:nvPr/>
        </p:nvSpPr>
        <p:spPr>
          <a:xfrm flipH="1">
            <a:off x="498995" y="5429941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8713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C1167-6A5D-41CE-BE29-8AAA1FF47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365125"/>
            <a:ext cx="11662116" cy="1871638"/>
          </a:xfrm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Aujourd’hui, </a:t>
            </a:r>
            <a:r>
              <a:rPr lang="fr-FR" sz="3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l’automobile est responsable du cinquième</a:t>
            </a: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des émissions atmosphériques de CO</a:t>
            </a:r>
            <a:r>
              <a:rPr lang="fr-FR" sz="3200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2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et </a:t>
            </a:r>
            <a:r>
              <a:rPr lang="fr-FR" sz="32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donc l’une des premières causes du réchauffement climatique. 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1E2B5-E5C2-4556-BFBA-1908C2E44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94" y="2403374"/>
            <a:ext cx="11422966" cy="3588508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 parc automobile mondial pourrait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augmenter de 60% d’ici 2025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à cause du développement des pays dits émergeants.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Il est donc nécessaire de chercher à construire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une automobile propre</a:t>
            </a:r>
            <a:r>
              <a:rPr lang="fr-FR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c’est à-dire 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sans émissions de CO</a:t>
            </a:r>
            <a:r>
              <a:rPr lang="fr-FR" b="1" u="sng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(dioxyde de carbone)</a:t>
            </a: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fr-FR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Flèche : droit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DFD19E8-316E-4D84-88E6-6774C532F80C}"/>
              </a:ext>
            </a:extLst>
          </p:cNvPr>
          <p:cNvSpPr/>
          <p:nvPr/>
        </p:nvSpPr>
        <p:spPr>
          <a:xfrm>
            <a:off x="9554817" y="5433391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 : droite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4DB2AC2-716F-4051-B549-F79AFD40DD46}"/>
              </a:ext>
            </a:extLst>
          </p:cNvPr>
          <p:cNvSpPr/>
          <p:nvPr/>
        </p:nvSpPr>
        <p:spPr>
          <a:xfrm flipH="1">
            <a:off x="498995" y="5429941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8B56407-562D-40B1-8522-03F219E0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39" y="4596961"/>
            <a:ext cx="1478696" cy="207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C7A18A09-0098-4A14-AB1A-E8005E2B3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55" y="4580153"/>
            <a:ext cx="2133600" cy="208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94591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598196D-2A61-427F-BC5F-3821DFA9C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371" y="124753"/>
            <a:ext cx="10281798" cy="6638315"/>
          </a:xfrm>
          <a:prstGeom prst="rect">
            <a:avLst/>
          </a:prstGeom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1971D53-9889-43DD-86A9-46B6B957C475}"/>
              </a:ext>
            </a:extLst>
          </p:cNvPr>
          <p:cNvSpPr/>
          <p:nvPr/>
        </p:nvSpPr>
        <p:spPr>
          <a:xfrm>
            <a:off x="9512614" y="1691384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D56102F-A3FC-4743-BA8A-BB8DFCABD370}"/>
              </a:ext>
            </a:extLst>
          </p:cNvPr>
          <p:cNvSpPr/>
          <p:nvPr/>
        </p:nvSpPr>
        <p:spPr>
          <a:xfrm flipH="1">
            <a:off x="456792" y="1687934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58387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EA1BA71-C92C-4D9C-A63D-211DB3DD0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087" y="183751"/>
            <a:ext cx="7797825" cy="6490497"/>
          </a:xfrm>
          <a:prstGeom prst="rect">
            <a:avLst/>
          </a:prstGeom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160F85E-14FB-4D4A-9451-77BE18BB80F6}"/>
              </a:ext>
            </a:extLst>
          </p:cNvPr>
          <p:cNvSpPr/>
          <p:nvPr/>
        </p:nvSpPr>
        <p:spPr>
          <a:xfrm>
            <a:off x="9512614" y="1691384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ED81F09-CFA3-41B0-A5C6-1F2A6664E225}"/>
              </a:ext>
            </a:extLst>
          </p:cNvPr>
          <p:cNvSpPr/>
          <p:nvPr/>
        </p:nvSpPr>
        <p:spPr>
          <a:xfrm flipH="1">
            <a:off x="456792" y="1687934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38486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9530FE3-E752-4A98-83B1-9CCA0A7F7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273" y="203611"/>
            <a:ext cx="8623495" cy="6450778"/>
          </a:xfrm>
          <a:prstGeom prst="rect">
            <a:avLst/>
          </a:prstGeom>
        </p:spPr>
      </p:pic>
      <p:sp>
        <p:nvSpPr>
          <p:cNvPr id="6" name="Flèche : droit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266EF21-DB19-4A91-B925-05629192650A}"/>
              </a:ext>
            </a:extLst>
          </p:cNvPr>
          <p:cNvSpPr/>
          <p:nvPr/>
        </p:nvSpPr>
        <p:spPr>
          <a:xfrm>
            <a:off x="9483968" y="1381895"/>
            <a:ext cx="2133600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1222362-6F1A-4694-8A77-A0092F1FBA6F}"/>
              </a:ext>
            </a:extLst>
          </p:cNvPr>
          <p:cNvSpPr/>
          <p:nvPr/>
        </p:nvSpPr>
        <p:spPr>
          <a:xfrm flipH="1">
            <a:off x="428146" y="1378445"/>
            <a:ext cx="2316541" cy="1123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833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401</Words>
  <Application>Microsoft Office PowerPoint</Application>
  <PresentationFormat>Grand écran</PresentationFormat>
  <Paragraphs>38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Times New Roman</vt:lpstr>
      <vt:lpstr>Thème Office</vt:lpstr>
      <vt:lpstr>Pourquoi développer le véhicule à hydrogène?</vt:lpstr>
      <vt:lpstr>Constat et évolution du marché automobile : </vt:lpstr>
      <vt:lpstr>L’augmentation du nombre de véhicules en circulation a un impact notable sur l’environnement.  </vt:lpstr>
      <vt:lpstr>Quelles solutions envisager ?</vt:lpstr>
      <vt:lpstr>Quelles sont les réserves en énergie?</vt:lpstr>
      <vt:lpstr>Aujourd’hui, l’automobile est responsable du cinquième des émissions atmosphériques de CO2, et est donc l’une des premières causes du réchauffement climatique. </vt:lpstr>
      <vt:lpstr>Présentation PowerPoint</vt:lpstr>
      <vt:lpstr>Présentation PowerPoint</vt:lpstr>
      <vt:lpstr>Présentation PowerPoint</vt:lpstr>
      <vt:lpstr>Présentation PowerPoint</vt:lpstr>
      <vt:lpstr>Pourquoi développer le véhicule à hydrogène?</vt:lpstr>
      <vt:lpstr>MERCI DE VOTRE ECOUTE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obtenir de l'hydrogène ? reforming à partir des énergies fossiles et électrolyse de l'eau</dc:title>
  <dc:creator>philippe perennes</dc:creator>
  <cp:lastModifiedBy>philippe perennes</cp:lastModifiedBy>
  <cp:revision>14</cp:revision>
  <dcterms:created xsi:type="dcterms:W3CDTF">2021-02-20T16:11:11Z</dcterms:created>
  <dcterms:modified xsi:type="dcterms:W3CDTF">2021-02-20T16:46:37Z</dcterms:modified>
</cp:coreProperties>
</file>